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69FD66-1CE2-4E95-942F-DBB538531375}" type="datetimeFigureOut">
              <a:rPr lang="fr-FR" smtClean="0"/>
              <a:t>11/01/2011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CA2B67-D7D2-4501-A607-C6DBEABE4DDB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79512" y="1916832"/>
          <a:ext cx="8784976" cy="4392489"/>
        </p:xfrm>
        <a:graphic>
          <a:graphicData uri="http://schemas.openxmlformats.org/drawingml/2006/table">
            <a:tbl>
              <a:tblPr/>
              <a:tblGrid>
                <a:gridCol w="3296741"/>
                <a:gridCol w="926733"/>
                <a:gridCol w="444376"/>
                <a:gridCol w="3190393"/>
                <a:gridCol w="926733"/>
              </a:tblGrid>
              <a:tr h="29381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FORCES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Notes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|||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FAIBLESSES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Notes-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58762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recherche: autocompletion,  propostition lors d'un entrée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acceuil: fouillis, mal organiser.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-5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  <a:tr h="58762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acceuil: exposition des meilleurs offres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recherche: affichage des résultats trop compliqués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-6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29381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onglet: clair et précis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recherche: peu visible parmis le reste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-2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  <a:tr h="58762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services: intégration de sites hors sujet du commerce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pub: excessive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-8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58762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onglet: un pour chaque services =&gt; visibilité accrue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couleurs criades: mal aux yeux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-2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  <a:tr h="29381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services: carte fidélités meilleurs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aide difficile a trouver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-2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279122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Zoom interactif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descriptif articles insuffisant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-3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  <a:tr h="587623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peu d'accesoires remisés avec l'achat d'un article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-4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293813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pas de forums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-4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</a:tbl>
          </a:graphicData>
        </a:graphic>
      </p:graphicFrame>
      <p:pic>
        <p:nvPicPr>
          <p:cNvPr id="7" name="Image 6" descr="Cadeaux_de_no_l_chez_Cdiscou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016224" cy="15121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275856" y="692696"/>
            <a:ext cx="2810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Présentation de </a:t>
            </a:r>
            <a:r>
              <a:rPr lang="fr-FR" dirty="0" err="1" smtClean="0"/>
              <a:t>Cdiscount</a:t>
            </a:r>
            <a:endParaRPr lang="fr-FR" dirty="0" smtClean="0"/>
          </a:p>
        </p:txBody>
      </p:sp>
    </p:spTree>
  </p:cSld>
  <p:clrMapOvr>
    <a:masterClrMapping/>
  </p:clrMapOvr>
  <p:transition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79512" y="1844824"/>
          <a:ext cx="8712968" cy="4248471"/>
        </p:xfrm>
        <a:graphic>
          <a:graphicData uri="http://schemas.openxmlformats.org/drawingml/2006/table">
            <a:tbl>
              <a:tblPr/>
              <a:tblGrid>
                <a:gridCol w="3269718"/>
                <a:gridCol w="919137"/>
                <a:gridCol w="440734"/>
                <a:gridCol w="3164242"/>
                <a:gridCol w="919137"/>
              </a:tblGrid>
              <a:tr h="424848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FORCES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Notes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|||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FAIBLESSE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Notes-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24848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simplicité de présentation accrue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onglet: fouillis, mise en forme a revoir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-4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  <a:tr h="84969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aide simple a trouver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recherche: pas de critere de recherche lors d'une entrée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-3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424848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forums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propose moins de services 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-5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  <a:tr h="84969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organisation page articles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acces au site pro: déroutant au niveau présentation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-7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424848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documentation constructeur du produit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clarté des services sur la carte de fidélité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-5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091"/>
                    </a:solidFill>
                  </a:tcPr>
                </a:tc>
              </a:tr>
              <a:tr h="849693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Kits disponibles pour article donné + gestion de kits personnalisé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mode de paiement limité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-3</a:t>
                      </a:r>
                    </a:p>
                  </a:txBody>
                  <a:tcPr marL="7910" marR="7910" marT="79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</a:tbl>
          </a:graphicData>
        </a:graphic>
      </p:graphicFrame>
      <p:pic>
        <p:nvPicPr>
          <p:cNvPr id="7" name="Image 6" descr="129356357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1944216" cy="145816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491880" y="620688"/>
            <a:ext cx="356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Présentation de </a:t>
            </a:r>
            <a:r>
              <a:rPr lang="fr-FR" dirty="0" err="1" smtClean="0"/>
              <a:t>RueDuCommerce</a:t>
            </a:r>
            <a:endParaRPr lang="fr-FR" dirty="0"/>
          </a:p>
        </p:txBody>
      </p:sp>
    </p:spTree>
  </p:cSld>
  <p:clrMapOvr>
    <a:masterClrMapping/>
  </p:clrMapOvr>
  <p:transition>
    <p:wheel spokes="2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220</Words>
  <Application>Microsoft Office PowerPoint</Application>
  <PresentationFormat>Affichage à l'écran (4:3)</PresentationFormat>
  <Paragraphs>68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Débit</vt:lpstr>
      <vt:lpstr>Diapositive 1</vt:lpstr>
      <vt:lpstr>Diapositive 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Fab</dc:creator>
  <cp:lastModifiedBy>Fab</cp:lastModifiedBy>
  <cp:revision>3</cp:revision>
  <dcterms:created xsi:type="dcterms:W3CDTF">2011-01-11T15:43:05Z</dcterms:created>
  <dcterms:modified xsi:type="dcterms:W3CDTF">2011-01-11T15:49:23Z</dcterms:modified>
</cp:coreProperties>
</file>